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
  </p:notesMasterIdLst>
  <p:sldIdLst>
    <p:sldId id="257" r:id="rId2"/>
  </p:sldIdLst>
  <p:sldSz cx="32918400" cy="38404800"/>
  <p:notesSz cx="6858000" cy="9144000"/>
  <p:embeddedFontLst>
    <p:embeddedFont>
      <p:font typeface="Calibri" panose="020F0502020204030204" pitchFamily="34" charset="0"/>
      <p:regular r:id="rId4"/>
      <p:bold r:id="rId5"/>
      <p:italic r:id="rId6"/>
      <p:boldItalic r:id="rId7"/>
    </p:embeddedFont>
    <p:embeddedFont>
      <p:font typeface="Montserrat" pitchFamily="2" charset="77"/>
      <p:regular r:id="rId8"/>
      <p:bold r:id="rId8"/>
      <p:italic r:id="rId8"/>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096">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65"/>
    <p:restoredTop sz="88838"/>
  </p:normalViewPr>
  <p:slideViewPr>
    <p:cSldViewPr snapToGrid="0">
      <p:cViewPr varScale="1">
        <p:scale>
          <a:sx n="24" d="100"/>
          <a:sy n="24" d="100"/>
        </p:scale>
        <p:origin x="4104" y="264"/>
      </p:cViewPr>
      <p:guideLst>
        <p:guide orient="horz" pos="12096"/>
        <p:guide pos="10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NUL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959748" y="685800"/>
            <a:ext cx="29391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c0f70a83b_1_75:notes"/>
          <p:cNvSpPr>
            <a:spLocks noGrp="1" noRot="1" noChangeAspect="1"/>
          </p:cNvSpPr>
          <p:nvPr>
            <p:ph type="sldImg" idx="2"/>
          </p:nvPr>
        </p:nvSpPr>
        <p:spPr>
          <a:xfrm>
            <a:off x="2106613" y="1143000"/>
            <a:ext cx="26447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cc0f70a83b_1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gcc0f70a83b_1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2468880" y="6285233"/>
            <a:ext cx="27980641"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16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4114800" y="20171413"/>
            <a:ext cx="246888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600"/>
              </a:spcBef>
              <a:spcAft>
                <a:spcPts val="0"/>
              </a:spcAft>
              <a:buClr>
                <a:schemeClr val="dk1"/>
              </a:buClr>
              <a:buSzPts val="8640"/>
              <a:buNone/>
              <a:defRPr sz="8640"/>
            </a:lvl1pPr>
            <a:lvl2pPr lvl="1" algn="ctr">
              <a:lnSpc>
                <a:spcPct val="90000"/>
              </a:lnSpc>
              <a:spcBef>
                <a:spcPts val="1800"/>
              </a:spcBef>
              <a:spcAft>
                <a:spcPts val="0"/>
              </a:spcAft>
              <a:buClr>
                <a:schemeClr val="dk1"/>
              </a:buClr>
              <a:buSzPts val="7200"/>
              <a:buNone/>
              <a:defRPr sz="7200"/>
            </a:lvl2pPr>
            <a:lvl3pPr lvl="2" algn="ctr">
              <a:lnSpc>
                <a:spcPct val="90000"/>
              </a:lnSpc>
              <a:spcBef>
                <a:spcPts val="1800"/>
              </a:spcBef>
              <a:spcAft>
                <a:spcPts val="0"/>
              </a:spcAft>
              <a:buClr>
                <a:schemeClr val="dk1"/>
              </a:buClr>
              <a:buSzPts val="6480"/>
              <a:buNone/>
              <a:defRPr sz="6480"/>
            </a:lvl3pPr>
            <a:lvl4pPr lvl="3" algn="ctr">
              <a:lnSpc>
                <a:spcPct val="90000"/>
              </a:lnSpc>
              <a:spcBef>
                <a:spcPts val="1800"/>
              </a:spcBef>
              <a:spcAft>
                <a:spcPts val="0"/>
              </a:spcAft>
              <a:buClr>
                <a:schemeClr val="dk1"/>
              </a:buClr>
              <a:buSzPts val="5760"/>
              <a:buNone/>
              <a:defRPr sz="5760"/>
            </a:lvl4pPr>
            <a:lvl5pPr lvl="4" algn="ctr">
              <a:lnSpc>
                <a:spcPct val="90000"/>
              </a:lnSpc>
              <a:spcBef>
                <a:spcPts val="1800"/>
              </a:spcBef>
              <a:spcAft>
                <a:spcPts val="0"/>
              </a:spcAft>
              <a:buClr>
                <a:schemeClr val="dk1"/>
              </a:buClr>
              <a:buSzPts val="5760"/>
              <a:buNone/>
              <a:defRPr sz="5760"/>
            </a:lvl5pPr>
            <a:lvl6pPr lvl="5" algn="ctr">
              <a:lnSpc>
                <a:spcPct val="90000"/>
              </a:lnSpc>
              <a:spcBef>
                <a:spcPts val="1800"/>
              </a:spcBef>
              <a:spcAft>
                <a:spcPts val="0"/>
              </a:spcAft>
              <a:buClr>
                <a:schemeClr val="dk1"/>
              </a:buClr>
              <a:buSzPts val="5760"/>
              <a:buNone/>
              <a:defRPr sz="5760"/>
            </a:lvl6pPr>
            <a:lvl7pPr lvl="6" algn="ctr">
              <a:lnSpc>
                <a:spcPct val="90000"/>
              </a:lnSpc>
              <a:spcBef>
                <a:spcPts val="1800"/>
              </a:spcBef>
              <a:spcAft>
                <a:spcPts val="0"/>
              </a:spcAft>
              <a:buClr>
                <a:schemeClr val="dk1"/>
              </a:buClr>
              <a:buSzPts val="5760"/>
              <a:buNone/>
              <a:defRPr sz="5760"/>
            </a:lvl7pPr>
            <a:lvl8pPr lvl="7" algn="ctr">
              <a:lnSpc>
                <a:spcPct val="90000"/>
              </a:lnSpc>
              <a:spcBef>
                <a:spcPts val="1800"/>
              </a:spcBef>
              <a:spcAft>
                <a:spcPts val="0"/>
              </a:spcAft>
              <a:buClr>
                <a:schemeClr val="dk1"/>
              </a:buClr>
              <a:buSzPts val="5760"/>
              <a:buNone/>
              <a:defRPr sz="5760"/>
            </a:lvl8pPr>
            <a:lvl9pPr lvl="8" algn="ctr">
              <a:lnSpc>
                <a:spcPct val="90000"/>
              </a:lnSpc>
              <a:spcBef>
                <a:spcPts val="1800"/>
              </a:spcBef>
              <a:spcAft>
                <a:spcPts val="0"/>
              </a:spcAft>
              <a:buClr>
                <a:schemeClr val="dk1"/>
              </a:buClr>
              <a:buSzPts val="5760"/>
              <a:buNone/>
              <a:defRPr sz="5760"/>
            </a:lvl9pPr>
          </a:lstStyle>
          <a:p>
            <a:endParaRPr/>
          </a:p>
        </p:txBody>
      </p:sp>
      <p:sp>
        <p:nvSpPr>
          <p:cNvPr id="59" name="Google Shape;59;p14"/>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63140" y="2044708"/>
            <a:ext cx="28392119"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4275453" y="8211187"/>
            <a:ext cx="24367493" cy="283921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0833101" y="14768832"/>
            <a:ext cx="32546293" cy="70980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568700" y="7876542"/>
            <a:ext cx="32546293" cy="208826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263140" y="2044708"/>
            <a:ext cx="28392119"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2263140" y="10223500"/>
            <a:ext cx="28392119"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245997" y="9574541"/>
            <a:ext cx="28392119" cy="15975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16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2245997" y="25701002"/>
            <a:ext cx="28392119" cy="84010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chemeClr val="dk1"/>
              </a:buClr>
              <a:buSzPts val="8640"/>
              <a:buNone/>
              <a:defRPr sz="8640">
                <a:solidFill>
                  <a:schemeClr val="dk1"/>
                </a:solidFill>
              </a:defRPr>
            </a:lvl1pPr>
            <a:lvl2pPr marL="914400" lvl="1" indent="-228600" algn="l">
              <a:lnSpc>
                <a:spcPct val="90000"/>
              </a:lnSpc>
              <a:spcBef>
                <a:spcPts val="1800"/>
              </a:spcBef>
              <a:spcAft>
                <a:spcPts val="0"/>
              </a:spcAft>
              <a:buClr>
                <a:srgbClr val="888888"/>
              </a:buClr>
              <a:buSzPts val="7200"/>
              <a:buNone/>
              <a:defRPr sz="7200">
                <a:solidFill>
                  <a:srgbClr val="888888"/>
                </a:solidFill>
              </a:defRPr>
            </a:lvl2pPr>
            <a:lvl3pPr marL="1371600" lvl="2" indent="-228600" algn="l">
              <a:lnSpc>
                <a:spcPct val="90000"/>
              </a:lnSpc>
              <a:spcBef>
                <a:spcPts val="1800"/>
              </a:spcBef>
              <a:spcAft>
                <a:spcPts val="0"/>
              </a:spcAft>
              <a:buClr>
                <a:srgbClr val="888888"/>
              </a:buClr>
              <a:buSzPts val="6480"/>
              <a:buNone/>
              <a:defRPr sz="6480">
                <a:solidFill>
                  <a:srgbClr val="888888"/>
                </a:solidFill>
              </a:defRPr>
            </a:lvl3pPr>
            <a:lvl4pPr marL="1828800" lvl="3" indent="-228600" algn="l">
              <a:lnSpc>
                <a:spcPct val="90000"/>
              </a:lnSpc>
              <a:spcBef>
                <a:spcPts val="1800"/>
              </a:spcBef>
              <a:spcAft>
                <a:spcPts val="0"/>
              </a:spcAft>
              <a:buClr>
                <a:srgbClr val="888888"/>
              </a:buClr>
              <a:buSzPts val="5760"/>
              <a:buNone/>
              <a:defRPr sz="5760">
                <a:solidFill>
                  <a:srgbClr val="888888"/>
                </a:solidFill>
              </a:defRPr>
            </a:lvl4pPr>
            <a:lvl5pPr marL="2286000" lvl="4" indent="-228600" algn="l">
              <a:lnSpc>
                <a:spcPct val="90000"/>
              </a:lnSpc>
              <a:spcBef>
                <a:spcPts val="1800"/>
              </a:spcBef>
              <a:spcAft>
                <a:spcPts val="0"/>
              </a:spcAft>
              <a:buClr>
                <a:srgbClr val="888888"/>
              </a:buClr>
              <a:buSzPts val="5760"/>
              <a:buNone/>
              <a:defRPr sz="5760">
                <a:solidFill>
                  <a:srgbClr val="888888"/>
                </a:solidFill>
              </a:defRPr>
            </a:lvl5pPr>
            <a:lvl6pPr marL="2743200" lvl="5" indent="-228600" algn="l">
              <a:lnSpc>
                <a:spcPct val="90000"/>
              </a:lnSpc>
              <a:spcBef>
                <a:spcPts val="1800"/>
              </a:spcBef>
              <a:spcAft>
                <a:spcPts val="0"/>
              </a:spcAft>
              <a:buClr>
                <a:srgbClr val="888888"/>
              </a:buClr>
              <a:buSzPts val="5760"/>
              <a:buNone/>
              <a:defRPr sz="5760">
                <a:solidFill>
                  <a:srgbClr val="888888"/>
                </a:solidFill>
              </a:defRPr>
            </a:lvl6pPr>
            <a:lvl7pPr marL="3200400" lvl="6" indent="-228600" algn="l">
              <a:lnSpc>
                <a:spcPct val="90000"/>
              </a:lnSpc>
              <a:spcBef>
                <a:spcPts val="1800"/>
              </a:spcBef>
              <a:spcAft>
                <a:spcPts val="0"/>
              </a:spcAft>
              <a:buClr>
                <a:srgbClr val="888888"/>
              </a:buClr>
              <a:buSzPts val="5760"/>
              <a:buNone/>
              <a:defRPr sz="5760">
                <a:solidFill>
                  <a:srgbClr val="888888"/>
                </a:solidFill>
              </a:defRPr>
            </a:lvl7pPr>
            <a:lvl8pPr marL="3657600" lvl="7" indent="-228600" algn="l">
              <a:lnSpc>
                <a:spcPct val="90000"/>
              </a:lnSpc>
              <a:spcBef>
                <a:spcPts val="1800"/>
              </a:spcBef>
              <a:spcAft>
                <a:spcPts val="0"/>
              </a:spcAft>
              <a:buClr>
                <a:srgbClr val="888888"/>
              </a:buClr>
              <a:buSzPts val="5760"/>
              <a:buNone/>
              <a:defRPr sz="5760">
                <a:solidFill>
                  <a:srgbClr val="888888"/>
                </a:solidFill>
              </a:defRPr>
            </a:lvl8pPr>
            <a:lvl9pPr marL="4114800" lvl="8" indent="-228600" algn="l">
              <a:lnSpc>
                <a:spcPct val="90000"/>
              </a:lnSpc>
              <a:spcBef>
                <a:spcPts val="1800"/>
              </a:spcBef>
              <a:spcAft>
                <a:spcPts val="0"/>
              </a:spcAft>
              <a:buClr>
                <a:srgbClr val="888888"/>
              </a:buClr>
              <a:buSzPts val="5760"/>
              <a:buNone/>
              <a:defRPr sz="5760">
                <a:solidFill>
                  <a:srgbClr val="888888"/>
                </a:solidFill>
              </a:defRPr>
            </a:lvl9pPr>
          </a:lstStyle>
          <a:p>
            <a:endParaRPr/>
          </a:p>
        </p:txBody>
      </p:sp>
      <p:sp>
        <p:nvSpPr>
          <p:cNvPr id="71" name="Google Shape;71;p16"/>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263140" y="2044708"/>
            <a:ext cx="28392119"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2263140" y="10223500"/>
            <a:ext cx="13990321"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77" name="Google Shape;77;p17"/>
          <p:cNvSpPr txBox="1">
            <a:spLocks noGrp="1"/>
          </p:cNvSpPr>
          <p:nvPr>
            <p:ph type="body" idx="2"/>
          </p:nvPr>
        </p:nvSpPr>
        <p:spPr>
          <a:xfrm>
            <a:off x="16664941" y="10223500"/>
            <a:ext cx="13990321"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78" name="Google Shape;78;p17"/>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67428" y="2044708"/>
            <a:ext cx="28392119"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2267431" y="9414513"/>
            <a:ext cx="13926023"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600"/>
              </a:spcBef>
              <a:spcAft>
                <a:spcPts val="0"/>
              </a:spcAft>
              <a:buClr>
                <a:schemeClr val="dk1"/>
              </a:buClr>
              <a:buSzPts val="8640"/>
              <a:buNone/>
              <a:defRPr sz="864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80"/>
              <a:buNone/>
              <a:defRPr sz="6480" b="1"/>
            </a:lvl3pPr>
            <a:lvl4pPr marL="1828800" lvl="3" indent="-228600" algn="l">
              <a:lnSpc>
                <a:spcPct val="90000"/>
              </a:lnSpc>
              <a:spcBef>
                <a:spcPts val="1800"/>
              </a:spcBef>
              <a:spcAft>
                <a:spcPts val="0"/>
              </a:spcAft>
              <a:buClr>
                <a:schemeClr val="dk1"/>
              </a:buClr>
              <a:buSzPts val="5760"/>
              <a:buNone/>
              <a:defRPr sz="5760" b="1"/>
            </a:lvl4pPr>
            <a:lvl5pPr marL="2286000" lvl="4" indent="-228600" algn="l">
              <a:lnSpc>
                <a:spcPct val="90000"/>
              </a:lnSpc>
              <a:spcBef>
                <a:spcPts val="1800"/>
              </a:spcBef>
              <a:spcAft>
                <a:spcPts val="0"/>
              </a:spcAft>
              <a:buClr>
                <a:schemeClr val="dk1"/>
              </a:buClr>
              <a:buSzPts val="5760"/>
              <a:buNone/>
              <a:defRPr sz="5760" b="1"/>
            </a:lvl5pPr>
            <a:lvl6pPr marL="2743200" lvl="5" indent="-228600" algn="l">
              <a:lnSpc>
                <a:spcPct val="90000"/>
              </a:lnSpc>
              <a:spcBef>
                <a:spcPts val="1800"/>
              </a:spcBef>
              <a:spcAft>
                <a:spcPts val="0"/>
              </a:spcAft>
              <a:buClr>
                <a:schemeClr val="dk1"/>
              </a:buClr>
              <a:buSzPts val="5760"/>
              <a:buNone/>
              <a:defRPr sz="5760" b="1"/>
            </a:lvl6pPr>
            <a:lvl7pPr marL="3200400" lvl="6" indent="-228600" algn="l">
              <a:lnSpc>
                <a:spcPct val="90000"/>
              </a:lnSpc>
              <a:spcBef>
                <a:spcPts val="1800"/>
              </a:spcBef>
              <a:spcAft>
                <a:spcPts val="0"/>
              </a:spcAft>
              <a:buClr>
                <a:schemeClr val="dk1"/>
              </a:buClr>
              <a:buSzPts val="5760"/>
              <a:buNone/>
              <a:defRPr sz="5760" b="1"/>
            </a:lvl7pPr>
            <a:lvl8pPr marL="3657600" lvl="7" indent="-228600" algn="l">
              <a:lnSpc>
                <a:spcPct val="90000"/>
              </a:lnSpc>
              <a:spcBef>
                <a:spcPts val="1800"/>
              </a:spcBef>
              <a:spcAft>
                <a:spcPts val="0"/>
              </a:spcAft>
              <a:buClr>
                <a:schemeClr val="dk1"/>
              </a:buClr>
              <a:buSzPts val="5760"/>
              <a:buNone/>
              <a:defRPr sz="5760" b="1"/>
            </a:lvl8pPr>
            <a:lvl9pPr marL="4114800" lvl="8" indent="-228600" algn="l">
              <a:lnSpc>
                <a:spcPct val="90000"/>
              </a:lnSpc>
              <a:spcBef>
                <a:spcPts val="1800"/>
              </a:spcBef>
              <a:spcAft>
                <a:spcPts val="0"/>
              </a:spcAft>
              <a:buClr>
                <a:schemeClr val="dk1"/>
              </a:buClr>
              <a:buSzPts val="5760"/>
              <a:buNone/>
              <a:defRPr sz="5760" b="1"/>
            </a:lvl9pPr>
          </a:lstStyle>
          <a:p>
            <a:endParaRPr/>
          </a:p>
        </p:txBody>
      </p:sp>
      <p:sp>
        <p:nvSpPr>
          <p:cNvPr id="84" name="Google Shape;84;p18"/>
          <p:cNvSpPr txBox="1">
            <a:spLocks noGrp="1"/>
          </p:cNvSpPr>
          <p:nvPr>
            <p:ph type="body" idx="2"/>
          </p:nvPr>
        </p:nvSpPr>
        <p:spPr>
          <a:xfrm>
            <a:off x="2267431" y="14028420"/>
            <a:ext cx="13926023"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85" name="Google Shape;85;p18"/>
          <p:cNvSpPr txBox="1">
            <a:spLocks noGrp="1"/>
          </p:cNvSpPr>
          <p:nvPr>
            <p:ph type="body" idx="3"/>
          </p:nvPr>
        </p:nvSpPr>
        <p:spPr>
          <a:xfrm>
            <a:off x="16664942" y="9414513"/>
            <a:ext cx="13994608"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600"/>
              </a:spcBef>
              <a:spcAft>
                <a:spcPts val="0"/>
              </a:spcAft>
              <a:buClr>
                <a:schemeClr val="dk1"/>
              </a:buClr>
              <a:buSzPts val="8640"/>
              <a:buNone/>
              <a:defRPr sz="8640" b="1"/>
            </a:lvl1pPr>
            <a:lvl2pPr marL="914400" lvl="1" indent="-228600" algn="l">
              <a:lnSpc>
                <a:spcPct val="90000"/>
              </a:lnSpc>
              <a:spcBef>
                <a:spcPts val="1800"/>
              </a:spcBef>
              <a:spcAft>
                <a:spcPts val="0"/>
              </a:spcAft>
              <a:buClr>
                <a:schemeClr val="dk1"/>
              </a:buClr>
              <a:buSzPts val="7200"/>
              <a:buNone/>
              <a:defRPr sz="7200" b="1"/>
            </a:lvl2pPr>
            <a:lvl3pPr marL="1371600" lvl="2" indent="-228600" algn="l">
              <a:lnSpc>
                <a:spcPct val="90000"/>
              </a:lnSpc>
              <a:spcBef>
                <a:spcPts val="1800"/>
              </a:spcBef>
              <a:spcAft>
                <a:spcPts val="0"/>
              </a:spcAft>
              <a:buClr>
                <a:schemeClr val="dk1"/>
              </a:buClr>
              <a:buSzPts val="6480"/>
              <a:buNone/>
              <a:defRPr sz="6480" b="1"/>
            </a:lvl3pPr>
            <a:lvl4pPr marL="1828800" lvl="3" indent="-228600" algn="l">
              <a:lnSpc>
                <a:spcPct val="90000"/>
              </a:lnSpc>
              <a:spcBef>
                <a:spcPts val="1800"/>
              </a:spcBef>
              <a:spcAft>
                <a:spcPts val="0"/>
              </a:spcAft>
              <a:buClr>
                <a:schemeClr val="dk1"/>
              </a:buClr>
              <a:buSzPts val="5760"/>
              <a:buNone/>
              <a:defRPr sz="5760" b="1"/>
            </a:lvl4pPr>
            <a:lvl5pPr marL="2286000" lvl="4" indent="-228600" algn="l">
              <a:lnSpc>
                <a:spcPct val="90000"/>
              </a:lnSpc>
              <a:spcBef>
                <a:spcPts val="1800"/>
              </a:spcBef>
              <a:spcAft>
                <a:spcPts val="0"/>
              </a:spcAft>
              <a:buClr>
                <a:schemeClr val="dk1"/>
              </a:buClr>
              <a:buSzPts val="5760"/>
              <a:buNone/>
              <a:defRPr sz="5760" b="1"/>
            </a:lvl5pPr>
            <a:lvl6pPr marL="2743200" lvl="5" indent="-228600" algn="l">
              <a:lnSpc>
                <a:spcPct val="90000"/>
              </a:lnSpc>
              <a:spcBef>
                <a:spcPts val="1800"/>
              </a:spcBef>
              <a:spcAft>
                <a:spcPts val="0"/>
              </a:spcAft>
              <a:buClr>
                <a:schemeClr val="dk1"/>
              </a:buClr>
              <a:buSzPts val="5760"/>
              <a:buNone/>
              <a:defRPr sz="5760" b="1"/>
            </a:lvl6pPr>
            <a:lvl7pPr marL="3200400" lvl="6" indent="-228600" algn="l">
              <a:lnSpc>
                <a:spcPct val="90000"/>
              </a:lnSpc>
              <a:spcBef>
                <a:spcPts val="1800"/>
              </a:spcBef>
              <a:spcAft>
                <a:spcPts val="0"/>
              </a:spcAft>
              <a:buClr>
                <a:schemeClr val="dk1"/>
              </a:buClr>
              <a:buSzPts val="5760"/>
              <a:buNone/>
              <a:defRPr sz="5760" b="1"/>
            </a:lvl7pPr>
            <a:lvl8pPr marL="3657600" lvl="7" indent="-228600" algn="l">
              <a:lnSpc>
                <a:spcPct val="90000"/>
              </a:lnSpc>
              <a:spcBef>
                <a:spcPts val="1800"/>
              </a:spcBef>
              <a:spcAft>
                <a:spcPts val="0"/>
              </a:spcAft>
              <a:buClr>
                <a:schemeClr val="dk1"/>
              </a:buClr>
              <a:buSzPts val="5760"/>
              <a:buNone/>
              <a:defRPr sz="5760" b="1"/>
            </a:lvl8pPr>
            <a:lvl9pPr marL="4114800" lvl="8" indent="-228600" algn="l">
              <a:lnSpc>
                <a:spcPct val="90000"/>
              </a:lnSpc>
              <a:spcBef>
                <a:spcPts val="1800"/>
              </a:spcBef>
              <a:spcAft>
                <a:spcPts val="0"/>
              </a:spcAft>
              <a:buClr>
                <a:schemeClr val="dk1"/>
              </a:buClr>
              <a:buSzPts val="5760"/>
              <a:buNone/>
              <a:defRPr sz="5760" b="1"/>
            </a:lvl9pPr>
          </a:lstStyle>
          <a:p>
            <a:endParaRPr/>
          </a:p>
        </p:txBody>
      </p:sp>
      <p:sp>
        <p:nvSpPr>
          <p:cNvPr id="86" name="Google Shape;86;p18"/>
          <p:cNvSpPr txBox="1">
            <a:spLocks noGrp="1"/>
          </p:cNvSpPr>
          <p:nvPr>
            <p:ph type="body" idx="4"/>
          </p:nvPr>
        </p:nvSpPr>
        <p:spPr>
          <a:xfrm>
            <a:off x="16664942" y="14028420"/>
            <a:ext cx="13994608"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600"/>
              </a:spcBef>
              <a:spcAft>
                <a:spcPts val="0"/>
              </a:spcAft>
              <a:buClr>
                <a:schemeClr val="dk1"/>
              </a:buClr>
              <a:buSzPts val="1800"/>
              <a:buChar char="•"/>
              <a:defRPr/>
            </a:lvl1pPr>
            <a:lvl2pPr marL="914400" lvl="1" indent="-342900" algn="l">
              <a:lnSpc>
                <a:spcPct val="90000"/>
              </a:lnSpc>
              <a:spcBef>
                <a:spcPts val="1800"/>
              </a:spcBef>
              <a:spcAft>
                <a:spcPts val="0"/>
              </a:spcAft>
              <a:buClr>
                <a:schemeClr val="dk1"/>
              </a:buClr>
              <a:buSzPts val="1800"/>
              <a:buChar char="•"/>
              <a:defRPr/>
            </a:lvl2pPr>
            <a:lvl3pPr marL="1371600" lvl="2" indent="-342900" algn="l">
              <a:lnSpc>
                <a:spcPct val="90000"/>
              </a:lnSpc>
              <a:spcBef>
                <a:spcPts val="1800"/>
              </a:spcBef>
              <a:spcAft>
                <a:spcPts val="0"/>
              </a:spcAft>
              <a:buClr>
                <a:schemeClr val="dk1"/>
              </a:buClr>
              <a:buSzPts val="18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1800"/>
              </a:spcBef>
              <a:spcAft>
                <a:spcPts val="0"/>
              </a:spcAft>
              <a:buClr>
                <a:schemeClr val="dk1"/>
              </a:buClr>
              <a:buSzPts val="1800"/>
              <a:buChar char="•"/>
              <a:defRPr/>
            </a:lvl7pPr>
            <a:lvl8pPr marL="3657600" lvl="7" indent="-342900" algn="l">
              <a:lnSpc>
                <a:spcPct val="90000"/>
              </a:lnSpc>
              <a:spcBef>
                <a:spcPts val="1800"/>
              </a:spcBef>
              <a:spcAft>
                <a:spcPts val="0"/>
              </a:spcAft>
              <a:buClr>
                <a:schemeClr val="dk1"/>
              </a:buClr>
              <a:buSzPts val="1800"/>
              <a:buChar char="•"/>
              <a:defRPr/>
            </a:lvl8pPr>
            <a:lvl9pPr marL="4114800" lvl="8" indent="-342900" algn="l">
              <a:lnSpc>
                <a:spcPct val="90000"/>
              </a:lnSpc>
              <a:spcBef>
                <a:spcPts val="1800"/>
              </a:spcBef>
              <a:spcAft>
                <a:spcPts val="0"/>
              </a:spcAft>
              <a:buClr>
                <a:schemeClr val="dk1"/>
              </a:buClr>
              <a:buSzPts val="1800"/>
              <a:buChar char="•"/>
              <a:defRPr/>
            </a:lvl9pPr>
          </a:lstStyle>
          <a:p>
            <a:endParaRPr/>
          </a:p>
        </p:txBody>
      </p:sp>
      <p:sp>
        <p:nvSpPr>
          <p:cNvPr id="87" name="Google Shape;87;p18"/>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263140" y="2044708"/>
            <a:ext cx="28392119"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67428" y="2560320"/>
            <a:ext cx="10617041"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52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13994608" y="5529588"/>
            <a:ext cx="16664939" cy="27292299"/>
          </a:xfrm>
          <a:prstGeom prst="rect">
            <a:avLst/>
          </a:prstGeom>
          <a:noFill/>
          <a:ln>
            <a:noFill/>
          </a:ln>
        </p:spPr>
        <p:txBody>
          <a:bodyPr spcFirstLastPara="1" wrap="square" lIns="91425" tIns="45700" rIns="91425" bIns="45700" anchor="t" anchorCtr="0">
            <a:normAutofit/>
          </a:bodyPr>
          <a:lstStyle>
            <a:lvl1pPr marL="457200" lvl="0" indent="-960120" algn="l">
              <a:lnSpc>
                <a:spcPct val="90000"/>
              </a:lnSpc>
              <a:spcBef>
                <a:spcPts val="3600"/>
              </a:spcBef>
              <a:spcAft>
                <a:spcPts val="0"/>
              </a:spcAft>
              <a:buClr>
                <a:schemeClr val="dk1"/>
              </a:buClr>
              <a:buSzPts val="11520"/>
              <a:buChar char="•"/>
              <a:defRPr sz="11520"/>
            </a:lvl1pPr>
            <a:lvl2pPr marL="914400" lvl="1" indent="-868680" algn="l">
              <a:lnSpc>
                <a:spcPct val="90000"/>
              </a:lnSpc>
              <a:spcBef>
                <a:spcPts val="1800"/>
              </a:spcBef>
              <a:spcAft>
                <a:spcPts val="0"/>
              </a:spcAft>
              <a:buClr>
                <a:schemeClr val="dk1"/>
              </a:buClr>
              <a:buSzPts val="10080"/>
              <a:buChar char="•"/>
              <a:defRPr sz="10080"/>
            </a:lvl2pPr>
            <a:lvl3pPr marL="1371600" lvl="2" indent="-777240" algn="l">
              <a:lnSpc>
                <a:spcPct val="90000"/>
              </a:lnSpc>
              <a:spcBef>
                <a:spcPts val="1800"/>
              </a:spcBef>
              <a:spcAft>
                <a:spcPts val="0"/>
              </a:spcAft>
              <a:buClr>
                <a:schemeClr val="dk1"/>
              </a:buClr>
              <a:buSzPts val="8640"/>
              <a:buChar char="•"/>
              <a:defRPr sz="8640"/>
            </a:lvl3pPr>
            <a:lvl4pPr marL="1828800" lvl="3" indent="-685800" algn="l">
              <a:lnSpc>
                <a:spcPct val="90000"/>
              </a:lnSpc>
              <a:spcBef>
                <a:spcPts val="1800"/>
              </a:spcBef>
              <a:spcAft>
                <a:spcPts val="0"/>
              </a:spcAft>
              <a:buClr>
                <a:schemeClr val="dk1"/>
              </a:buClr>
              <a:buSzPts val="7200"/>
              <a:buChar char="•"/>
              <a:defRPr sz="7200"/>
            </a:lvl4pPr>
            <a:lvl5pPr marL="2286000" lvl="4" indent="-685800" algn="l">
              <a:lnSpc>
                <a:spcPct val="90000"/>
              </a:lnSpc>
              <a:spcBef>
                <a:spcPts val="1800"/>
              </a:spcBef>
              <a:spcAft>
                <a:spcPts val="0"/>
              </a:spcAft>
              <a:buClr>
                <a:schemeClr val="dk1"/>
              </a:buClr>
              <a:buSzPts val="7200"/>
              <a:buChar char="•"/>
              <a:defRPr sz="7200"/>
            </a:lvl5pPr>
            <a:lvl6pPr marL="2743200" lvl="5" indent="-685800" algn="l">
              <a:lnSpc>
                <a:spcPct val="90000"/>
              </a:lnSpc>
              <a:spcBef>
                <a:spcPts val="1800"/>
              </a:spcBef>
              <a:spcAft>
                <a:spcPts val="0"/>
              </a:spcAft>
              <a:buClr>
                <a:schemeClr val="dk1"/>
              </a:buClr>
              <a:buSzPts val="7200"/>
              <a:buChar char="•"/>
              <a:defRPr sz="7200"/>
            </a:lvl6pPr>
            <a:lvl7pPr marL="3200400" lvl="6" indent="-685800" algn="l">
              <a:lnSpc>
                <a:spcPct val="90000"/>
              </a:lnSpc>
              <a:spcBef>
                <a:spcPts val="1800"/>
              </a:spcBef>
              <a:spcAft>
                <a:spcPts val="0"/>
              </a:spcAft>
              <a:buClr>
                <a:schemeClr val="dk1"/>
              </a:buClr>
              <a:buSzPts val="7200"/>
              <a:buChar char="•"/>
              <a:defRPr sz="7200"/>
            </a:lvl7pPr>
            <a:lvl8pPr marL="3657600" lvl="7" indent="-685800" algn="l">
              <a:lnSpc>
                <a:spcPct val="90000"/>
              </a:lnSpc>
              <a:spcBef>
                <a:spcPts val="1800"/>
              </a:spcBef>
              <a:spcAft>
                <a:spcPts val="0"/>
              </a:spcAft>
              <a:buClr>
                <a:schemeClr val="dk1"/>
              </a:buClr>
              <a:buSzPts val="7200"/>
              <a:buChar char="•"/>
              <a:defRPr sz="7200"/>
            </a:lvl8pPr>
            <a:lvl9pPr marL="4114800" lvl="8" indent="-685800" algn="l">
              <a:lnSpc>
                <a:spcPct val="90000"/>
              </a:lnSpc>
              <a:spcBef>
                <a:spcPts val="1800"/>
              </a:spcBef>
              <a:spcAft>
                <a:spcPts val="0"/>
              </a:spcAft>
              <a:buClr>
                <a:schemeClr val="dk1"/>
              </a:buClr>
              <a:buSzPts val="7200"/>
              <a:buChar char="•"/>
              <a:defRPr sz="7200"/>
            </a:lvl9pPr>
          </a:lstStyle>
          <a:p>
            <a:endParaRPr/>
          </a:p>
        </p:txBody>
      </p:sp>
      <p:sp>
        <p:nvSpPr>
          <p:cNvPr id="102" name="Google Shape;102;p21"/>
          <p:cNvSpPr txBox="1">
            <a:spLocks noGrp="1"/>
          </p:cNvSpPr>
          <p:nvPr>
            <p:ph type="body" idx="2"/>
          </p:nvPr>
        </p:nvSpPr>
        <p:spPr>
          <a:xfrm>
            <a:off x="2267428" y="11521440"/>
            <a:ext cx="10617041"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chemeClr val="dk1"/>
              </a:buClr>
              <a:buSzPts val="5760"/>
              <a:buNone/>
              <a:defRPr sz="5760"/>
            </a:lvl1pPr>
            <a:lvl2pPr marL="914400" lvl="1" indent="-228600" algn="l">
              <a:lnSpc>
                <a:spcPct val="90000"/>
              </a:lnSpc>
              <a:spcBef>
                <a:spcPts val="1800"/>
              </a:spcBef>
              <a:spcAft>
                <a:spcPts val="0"/>
              </a:spcAft>
              <a:buClr>
                <a:schemeClr val="dk1"/>
              </a:buClr>
              <a:buSzPts val="5040"/>
              <a:buNone/>
              <a:defRPr sz="5040"/>
            </a:lvl2pPr>
            <a:lvl3pPr marL="1371600" lvl="2" indent="-228600" algn="l">
              <a:lnSpc>
                <a:spcPct val="90000"/>
              </a:lnSpc>
              <a:spcBef>
                <a:spcPts val="1800"/>
              </a:spcBef>
              <a:spcAft>
                <a:spcPts val="0"/>
              </a:spcAft>
              <a:buClr>
                <a:schemeClr val="dk1"/>
              </a:buClr>
              <a:buSzPts val="4320"/>
              <a:buNone/>
              <a:defRPr sz="4320"/>
            </a:lvl3pPr>
            <a:lvl4pPr marL="1828800" lvl="3" indent="-228600" algn="l">
              <a:lnSpc>
                <a:spcPct val="90000"/>
              </a:lnSpc>
              <a:spcBef>
                <a:spcPts val="1800"/>
              </a:spcBef>
              <a:spcAft>
                <a:spcPts val="0"/>
              </a:spcAft>
              <a:buClr>
                <a:schemeClr val="dk1"/>
              </a:buClr>
              <a:buSzPts val="3600"/>
              <a:buNone/>
              <a:defRPr sz="3600"/>
            </a:lvl4pPr>
            <a:lvl5pPr marL="2286000" lvl="4" indent="-228600" algn="l">
              <a:lnSpc>
                <a:spcPct val="90000"/>
              </a:lnSpc>
              <a:spcBef>
                <a:spcPts val="1800"/>
              </a:spcBef>
              <a:spcAft>
                <a:spcPts val="0"/>
              </a:spcAft>
              <a:buClr>
                <a:schemeClr val="dk1"/>
              </a:buClr>
              <a:buSzPts val="3600"/>
              <a:buNone/>
              <a:defRPr sz="3600"/>
            </a:lvl5pPr>
            <a:lvl6pPr marL="2743200" lvl="5" indent="-228600" algn="l">
              <a:lnSpc>
                <a:spcPct val="90000"/>
              </a:lnSpc>
              <a:spcBef>
                <a:spcPts val="1800"/>
              </a:spcBef>
              <a:spcAft>
                <a:spcPts val="0"/>
              </a:spcAft>
              <a:buClr>
                <a:schemeClr val="dk1"/>
              </a:buClr>
              <a:buSzPts val="3600"/>
              <a:buNone/>
              <a:defRPr sz="3600"/>
            </a:lvl6pPr>
            <a:lvl7pPr marL="3200400" lvl="6" indent="-228600" algn="l">
              <a:lnSpc>
                <a:spcPct val="90000"/>
              </a:lnSpc>
              <a:spcBef>
                <a:spcPts val="1800"/>
              </a:spcBef>
              <a:spcAft>
                <a:spcPts val="0"/>
              </a:spcAft>
              <a:buClr>
                <a:schemeClr val="dk1"/>
              </a:buClr>
              <a:buSzPts val="3600"/>
              <a:buNone/>
              <a:defRPr sz="3600"/>
            </a:lvl7pPr>
            <a:lvl8pPr marL="3657600" lvl="7" indent="-228600" algn="l">
              <a:lnSpc>
                <a:spcPct val="90000"/>
              </a:lnSpc>
              <a:spcBef>
                <a:spcPts val="1800"/>
              </a:spcBef>
              <a:spcAft>
                <a:spcPts val="0"/>
              </a:spcAft>
              <a:buClr>
                <a:schemeClr val="dk1"/>
              </a:buClr>
              <a:buSzPts val="3600"/>
              <a:buNone/>
              <a:defRPr sz="3600"/>
            </a:lvl8pPr>
            <a:lvl9pPr marL="4114800" lvl="8" indent="-228600" algn="l">
              <a:lnSpc>
                <a:spcPct val="90000"/>
              </a:lnSpc>
              <a:spcBef>
                <a:spcPts val="1800"/>
              </a:spcBef>
              <a:spcAft>
                <a:spcPts val="0"/>
              </a:spcAft>
              <a:buClr>
                <a:schemeClr val="dk1"/>
              </a:buClr>
              <a:buSzPts val="3600"/>
              <a:buNone/>
              <a:defRPr sz="3600"/>
            </a:lvl9pPr>
          </a:lstStyle>
          <a:p>
            <a:endParaRPr/>
          </a:p>
        </p:txBody>
      </p:sp>
      <p:sp>
        <p:nvSpPr>
          <p:cNvPr id="103" name="Google Shape;103;p21"/>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267428" y="2560320"/>
            <a:ext cx="10617041"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152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3994608" y="5529588"/>
            <a:ext cx="16664939" cy="272922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36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1pPr>
            <a:lvl2pPr marR="0" lvl="1" algn="l" rtl="0">
              <a:lnSpc>
                <a:spcPct val="90000"/>
              </a:lnSpc>
              <a:spcBef>
                <a:spcPts val="1800"/>
              </a:spcBef>
              <a:spcAft>
                <a:spcPts val="0"/>
              </a:spcAft>
              <a:buClr>
                <a:schemeClr val="dk1"/>
              </a:buClr>
              <a:buSzPts val="10080"/>
              <a:buFont typeface="Arial"/>
              <a:buNone/>
              <a:defRPr sz="10080" b="0" i="0" u="none" strike="noStrike" cap="none">
                <a:solidFill>
                  <a:schemeClr val="dk1"/>
                </a:solidFill>
                <a:latin typeface="Calibri"/>
                <a:ea typeface="Calibri"/>
                <a:cs typeface="Calibri"/>
                <a:sym typeface="Calibri"/>
              </a:defRPr>
            </a:lvl2pPr>
            <a:lvl3pPr marR="0" lvl="2" algn="l" rtl="0">
              <a:lnSpc>
                <a:spcPct val="90000"/>
              </a:lnSpc>
              <a:spcBef>
                <a:spcPts val="1800"/>
              </a:spcBef>
              <a:spcAft>
                <a:spcPts val="0"/>
              </a:spcAft>
              <a:buClr>
                <a:schemeClr val="dk1"/>
              </a:buClr>
              <a:buSzPts val="8640"/>
              <a:buFont typeface="Arial"/>
              <a:buNone/>
              <a:defRPr sz="8640" b="0" i="0" u="none" strike="noStrike" cap="none">
                <a:solidFill>
                  <a:schemeClr val="dk1"/>
                </a:solidFill>
                <a:latin typeface="Calibri"/>
                <a:ea typeface="Calibri"/>
                <a:cs typeface="Calibri"/>
                <a:sym typeface="Calibri"/>
              </a:defRPr>
            </a:lvl3pPr>
            <a:lvl4pPr marR="0" lvl="3"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4pPr>
            <a:lvl5pPr marR="0" lvl="4"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5pPr>
            <a:lvl6pPr marR="0" lvl="5"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6pPr>
            <a:lvl7pPr marR="0" lvl="6"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7pPr>
            <a:lvl8pPr marR="0" lvl="7"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8pPr>
            <a:lvl9pPr marR="0" lvl="8" algn="l" rtl="0">
              <a:lnSpc>
                <a:spcPct val="90000"/>
              </a:lnSpc>
              <a:spcBef>
                <a:spcPts val="18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2267428" y="11521440"/>
            <a:ext cx="10617041"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600"/>
              </a:spcBef>
              <a:spcAft>
                <a:spcPts val="0"/>
              </a:spcAft>
              <a:buClr>
                <a:schemeClr val="dk1"/>
              </a:buClr>
              <a:buSzPts val="5760"/>
              <a:buNone/>
              <a:defRPr sz="5760"/>
            </a:lvl1pPr>
            <a:lvl2pPr marL="914400" lvl="1" indent="-228600" algn="l">
              <a:lnSpc>
                <a:spcPct val="90000"/>
              </a:lnSpc>
              <a:spcBef>
                <a:spcPts val="1800"/>
              </a:spcBef>
              <a:spcAft>
                <a:spcPts val="0"/>
              </a:spcAft>
              <a:buClr>
                <a:schemeClr val="dk1"/>
              </a:buClr>
              <a:buSzPts val="5040"/>
              <a:buNone/>
              <a:defRPr sz="5040"/>
            </a:lvl2pPr>
            <a:lvl3pPr marL="1371600" lvl="2" indent="-228600" algn="l">
              <a:lnSpc>
                <a:spcPct val="90000"/>
              </a:lnSpc>
              <a:spcBef>
                <a:spcPts val="1800"/>
              </a:spcBef>
              <a:spcAft>
                <a:spcPts val="0"/>
              </a:spcAft>
              <a:buClr>
                <a:schemeClr val="dk1"/>
              </a:buClr>
              <a:buSzPts val="4320"/>
              <a:buNone/>
              <a:defRPr sz="4320"/>
            </a:lvl3pPr>
            <a:lvl4pPr marL="1828800" lvl="3" indent="-228600" algn="l">
              <a:lnSpc>
                <a:spcPct val="90000"/>
              </a:lnSpc>
              <a:spcBef>
                <a:spcPts val="1800"/>
              </a:spcBef>
              <a:spcAft>
                <a:spcPts val="0"/>
              </a:spcAft>
              <a:buClr>
                <a:schemeClr val="dk1"/>
              </a:buClr>
              <a:buSzPts val="3600"/>
              <a:buNone/>
              <a:defRPr sz="3600"/>
            </a:lvl4pPr>
            <a:lvl5pPr marL="2286000" lvl="4" indent="-228600" algn="l">
              <a:lnSpc>
                <a:spcPct val="90000"/>
              </a:lnSpc>
              <a:spcBef>
                <a:spcPts val="1800"/>
              </a:spcBef>
              <a:spcAft>
                <a:spcPts val="0"/>
              </a:spcAft>
              <a:buClr>
                <a:schemeClr val="dk1"/>
              </a:buClr>
              <a:buSzPts val="3600"/>
              <a:buNone/>
              <a:defRPr sz="3600"/>
            </a:lvl5pPr>
            <a:lvl6pPr marL="2743200" lvl="5" indent="-228600" algn="l">
              <a:lnSpc>
                <a:spcPct val="90000"/>
              </a:lnSpc>
              <a:spcBef>
                <a:spcPts val="1800"/>
              </a:spcBef>
              <a:spcAft>
                <a:spcPts val="0"/>
              </a:spcAft>
              <a:buClr>
                <a:schemeClr val="dk1"/>
              </a:buClr>
              <a:buSzPts val="3600"/>
              <a:buNone/>
              <a:defRPr sz="3600"/>
            </a:lvl6pPr>
            <a:lvl7pPr marL="3200400" lvl="6" indent="-228600" algn="l">
              <a:lnSpc>
                <a:spcPct val="90000"/>
              </a:lnSpc>
              <a:spcBef>
                <a:spcPts val="1800"/>
              </a:spcBef>
              <a:spcAft>
                <a:spcPts val="0"/>
              </a:spcAft>
              <a:buClr>
                <a:schemeClr val="dk1"/>
              </a:buClr>
              <a:buSzPts val="3600"/>
              <a:buNone/>
              <a:defRPr sz="3600"/>
            </a:lvl7pPr>
            <a:lvl8pPr marL="3657600" lvl="7" indent="-228600" algn="l">
              <a:lnSpc>
                <a:spcPct val="90000"/>
              </a:lnSpc>
              <a:spcBef>
                <a:spcPts val="1800"/>
              </a:spcBef>
              <a:spcAft>
                <a:spcPts val="0"/>
              </a:spcAft>
              <a:buClr>
                <a:schemeClr val="dk1"/>
              </a:buClr>
              <a:buSzPts val="3600"/>
              <a:buNone/>
              <a:defRPr sz="3600"/>
            </a:lvl8pPr>
            <a:lvl9pPr marL="4114800" lvl="8" indent="-228600" algn="l">
              <a:lnSpc>
                <a:spcPct val="90000"/>
              </a:lnSpc>
              <a:spcBef>
                <a:spcPts val="1800"/>
              </a:spcBef>
              <a:spcAft>
                <a:spcPts val="0"/>
              </a:spcAft>
              <a:buClr>
                <a:schemeClr val="dk1"/>
              </a:buClr>
              <a:buSzPts val="3600"/>
              <a:buNone/>
              <a:defRPr sz="3600"/>
            </a:lvl9pPr>
          </a:lstStyle>
          <a:p>
            <a:endParaRPr/>
          </a:p>
        </p:txBody>
      </p:sp>
      <p:sp>
        <p:nvSpPr>
          <p:cNvPr id="110" name="Google Shape;110;p22"/>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63140" y="2044708"/>
            <a:ext cx="28392119"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5840"/>
              <a:buFont typeface="Calibri"/>
              <a:buNone/>
              <a:defRPr sz="1583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2263140" y="10223500"/>
            <a:ext cx="28392119" cy="24367493"/>
          </a:xfrm>
          <a:prstGeom prst="rect">
            <a:avLst/>
          </a:prstGeom>
          <a:noFill/>
          <a:ln>
            <a:noFill/>
          </a:ln>
        </p:spPr>
        <p:txBody>
          <a:bodyPr spcFirstLastPara="1" wrap="square" lIns="91425" tIns="45700" rIns="91425" bIns="45700" anchor="t" anchorCtr="0">
            <a:normAutofit/>
          </a:bodyPr>
          <a:lstStyle>
            <a:lvl1pPr marL="457200" marR="0" lvl="0" indent="-868680" algn="l" rtl="0">
              <a:lnSpc>
                <a:spcPct val="90000"/>
              </a:lnSpc>
              <a:spcBef>
                <a:spcPts val="3600"/>
              </a:spcBef>
              <a:spcAft>
                <a:spcPts val="0"/>
              </a:spcAft>
              <a:buClr>
                <a:schemeClr val="dk1"/>
              </a:buClr>
              <a:buSzPts val="10080"/>
              <a:buFont typeface="Arial"/>
              <a:buChar char="•"/>
              <a:defRPr sz="10080" b="0" i="0" u="none" strike="noStrike" cap="none">
                <a:solidFill>
                  <a:schemeClr val="dk1"/>
                </a:solidFill>
                <a:latin typeface="Calibri"/>
                <a:ea typeface="Calibri"/>
                <a:cs typeface="Calibri"/>
                <a:sym typeface="Calibri"/>
              </a:defRPr>
            </a:lvl1pPr>
            <a:lvl2pPr marL="914400" marR="0" lvl="1" indent="-777240" algn="l" rtl="0">
              <a:lnSpc>
                <a:spcPct val="90000"/>
              </a:lnSpc>
              <a:spcBef>
                <a:spcPts val="18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2pPr>
            <a:lvl3pPr marL="1371600" marR="0" lvl="2" indent="-685800" algn="l" rtl="0">
              <a:lnSpc>
                <a:spcPct val="90000"/>
              </a:lnSpc>
              <a:spcBef>
                <a:spcPts val="18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3pPr>
            <a:lvl4pPr marL="1828800" marR="0" lvl="3" indent="-640080"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4pPr>
            <a:lvl5pPr marL="2286000" marR="0" lvl="4"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63140" y="35595569"/>
            <a:ext cx="740664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0904220" y="35595569"/>
            <a:ext cx="1110996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23248620" y="35595569"/>
            <a:ext cx="740664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4320" b="0" i="0" u="none" strike="noStrike" cap="none">
                <a:solidFill>
                  <a:srgbClr val="888888"/>
                </a:solidFill>
                <a:latin typeface="Calibri"/>
                <a:ea typeface="Calibri"/>
                <a:cs typeface="Calibri"/>
                <a:sym typeface="Calibri"/>
              </a:defRPr>
            </a:lvl1pPr>
            <a:lvl2pPr marL="0" marR="0" lvl="1" indent="0" algn="r" rtl="0">
              <a:spcBef>
                <a:spcPts val="0"/>
              </a:spcBef>
              <a:buNone/>
              <a:defRPr sz="4320" b="0" i="0" u="none" strike="noStrike" cap="none">
                <a:solidFill>
                  <a:srgbClr val="888888"/>
                </a:solidFill>
                <a:latin typeface="Calibri"/>
                <a:ea typeface="Calibri"/>
                <a:cs typeface="Calibri"/>
                <a:sym typeface="Calibri"/>
              </a:defRPr>
            </a:lvl2pPr>
            <a:lvl3pPr marL="0" marR="0" lvl="2" indent="0" algn="r" rtl="0">
              <a:spcBef>
                <a:spcPts val="0"/>
              </a:spcBef>
              <a:buNone/>
              <a:defRPr sz="4320" b="0" i="0" u="none" strike="noStrike" cap="none">
                <a:solidFill>
                  <a:srgbClr val="888888"/>
                </a:solidFill>
                <a:latin typeface="Calibri"/>
                <a:ea typeface="Calibri"/>
                <a:cs typeface="Calibri"/>
                <a:sym typeface="Calibri"/>
              </a:defRPr>
            </a:lvl3pPr>
            <a:lvl4pPr marL="0" marR="0" lvl="3" indent="0" algn="r" rtl="0">
              <a:spcBef>
                <a:spcPts val="0"/>
              </a:spcBef>
              <a:buNone/>
              <a:defRPr sz="4320" b="0" i="0" u="none" strike="noStrike" cap="none">
                <a:solidFill>
                  <a:srgbClr val="888888"/>
                </a:solidFill>
                <a:latin typeface="Calibri"/>
                <a:ea typeface="Calibri"/>
                <a:cs typeface="Calibri"/>
                <a:sym typeface="Calibri"/>
              </a:defRPr>
            </a:lvl4pPr>
            <a:lvl5pPr marL="0" marR="0" lvl="4" indent="0" algn="r" rtl="0">
              <a:spcBef>
                <a:spcPts val="0"/>
              </a:spcBef>
              <a:buNone/>
              <a:defRPr sz="4320" b="0" i="0" u="none" strike="noStrike" cap="none">
                <a:solidFill>
                  <a:srgbClr val="888888"/>
                </a:solidFill>
                <a:latin typeface="Calibri"/>
                <a:ea typeface="Calibri"/>
                <a:cs typeface="Calibri"/>
                <a:sym typeface="Calibri"/>
              </a:defRPr>
            </a:lvl5pPr>
            <a:lvl6pPr marL="0" marR="0" lvl="5" indent="0" algn="r" rtl="0">
              <a:spcBef>
                <a:spcPts val="0"/>
              </a:spcBef>
              <a:buNone/>
              <a:defRPr sz="4320" b="0" i="0" u="none" strike="noStrike" cap="none">
                <a:solidFill>
                  <a:srgbClr val="888888"/>
                </a:solidFill>
                <a:latin typeface="Calibri"/>
                <a:ea typeface="Calibri"/>
                <a:cs typeface="Calibri"/>
                <a:sym typeface="Calibri"/>
              </a:defRPr>
            </a:lvl6pPr>
            <a:lvl7pPr marL="0" marR="0" lvl="6" indent="0" algn="r" rtl="0">
              <a:spcBef>
                <a:spcPts val="0"/>
              </a:spcBef>
              <a:buNone/>
              <a:defRPr sz="4320" b="0" i="0" u="none" strike="noStrike" cap="none">
                <a:solidFill>
                  <a:srgbClr val="888888"/>
                </a:solidFill>
                <a:latin typeface="Calibri"/>
                <a:ea typeface="Calibri"/>
                <a:cs typeface="Calibri"/>
                <a:sym typeface="Calibri"/>
              </a:defRPr>
            </a:lvl7pPr>
            <a:lvl8pPr marL="0" marR="0" lvl="7" indent="0" algn="r" rtl="0">
              <a:spcBef>
                <a:spcPts val="0"/>
              </a:spcBef>
              <a:buNone/>
              <a:defRPr sz="4320" b="0" i="0" u="none" strike="noStrike" cap="none">
                <a:solidFill>
                  <a:srgbClr val="888888"/>
                </a:solidFill>
                <a:latin typeface="Calibri"/>
                <a:ea typeface="Calibri"/>
                <a:cs typeface="Calibri"/>
                <a:sym typeface="Calibri"/>
              </a:defRPr>
            </a:lvl8pPr>
            <a:lvl9pPr marL="0" marR="0" lvl="8" indent="0" algn="r" rtl="0">
              <a:spcBef>
                <a:spcPts val="0"/>
              </a:spcBef>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p:nvPr/>
        </p:nvSpPr>
        <p:spPr>
          <a:xfrm>
            <a:off x="-2" y="34084519"/>
            <a:ext cx="8498541" cy="11113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26"/>
          <p:cNvSpPr/>
          <p:nvPr/>
        </p:nvSpPr>
        <p:spPr>
          <a:xfrm>
            <a:off x="21246300" y="7201400"/>
            <a:ext cx="11672100" cy="111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7" name="Google Shape;137;p26"/>
          <p:cNvSpPr/>
          <p:nvPr/>
        </p:nvSpPr>
        <p:spPr>
          <a:xfrm>
            <a:off x="-1" y="11523988"/>
            <a:ext cx="8498400" cy="111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26"/>
          <p:cNvSpPr/>
          <p:nvPr/>
        </p:nvSpPr>
        <p:spPr>
          <a:xfrm>
            <a:off x="0" y="5175584"/>
            <a:ext cx="8498541" cy="11113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26"/>
          <p:cNvSpPr txBox="1"/>
          <p:nvPr/>
        </p:nvSpPr>
        <p:spPr>
          <a:xfrm>
            <a:off x="860604" y="5223338"/>
            <a:ext cx="76377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6000" b="0" i="0" u="none" strike="noStrike" cap="none">
                <a:solidFill>
                  <a:schemeClr val="lt1"/>
                </a:solidFill>
                <a:latin typeface="Calibri"/>
                <a:ea typeface="Calibri"/>
                <a:cs typeface="Calibri"/>
                <a:sym typeface="Calibri"/>
              </a:rPr>
              <a:t>Introduction </a:t>
            </a:r>
            <a:endParaRPr/>
          </a:p>
        </p:txBody>
      </p:sp>
      <p:sp>
        <p:nvSpPr>
          <p:cNvPr id="140" name="Google Shape;140;p26"/>
          <p:cNvSpPr txBox="1"/>
          <p:nvPr/>
        </p:nvSpPr>
        <p:spPr>
          <a:xfrm>
            <a:off x="860604" y="34111725"/>
            <a:ext cx="76377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6000">
                <a:solidFill>
                  <a:schemeClr val="lt1"/>
                </a:solidFill>
                <a:latin typeface="Calibri"/>
                <a:ea typeface="Calibri"/>
                <a:cs typeface="Calibri"/>
                <a:sym typeface="Calibri"/>
              </a:rPr>
              <a:t>Conclusion </a:t>
            </a:r>
            <a:endParaRPr sz="2800">
              <a:solidFill>
                <a:schemeClr val="lt1"/>
              </a:solidFill>
              <a:latin typeface="Calibri"/>
              <a:ea typeface="Calibri"/>
              <a:cs typeface="Calibri"/>
              <a:sym typeface="Calibri"/>
            </a:endParaRPr>
          </a:p>
        </p:txBody>
      </p:sp>
      <p:sp>
        <p:nvSpPr>
          <p:cNvPr id="141" name="Google Shape;141;p26"/>
          <p:cNvSpPr txBox="1"/>
          <p:nvPr/>
        </p:nvSpPr>
        <p:spPr>
          <a:xfrm>
            <a:off x="860600" y="6871450"/>
            <a:ext cx="18065400" cy="3786600"/>
          </a:xfrm>
          <a:prstGeom prst="rect">
            <a:avLst/>
          </a:prstGeom>
          <a:noFill/>
          <a:ln>
            <a:noFill/>
          </a:ln>
        </p:spPr>
        <p:txBody>
          <a:bodyPr spcFirstLastPara="1" wrap="square" lIns="91425" tIns="45700" rIns="91425" bIns="45700" anchor="t" anchorCtr="0">
            <a:spAutoFit/>
          </a:bodyPr>
          <a:lstStyle/>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Jupyter Notebook is an open-source web-based application </a:t>
            </a:r>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Users can code and visualize their data in an online learning environment</a:t>
            </a:r>
            <a:endParaRPr/>
          </a:p>
          <a:p>
            <a:pPr marL="45720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It has great potential for teaching and learning</a:t>
            </a:r>
            <a:endParaRPr sz="4800">
              <a:solidFill>
                <a:schemeClr val="dk1"/>
              </a:solidFill>
              <a:latin typeface="Calibri"/>
              <a:ea typeface="Calibri"/>
              <a:cs typeface="Calibri"/>
              <a:sym typeface="Calibri"/>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The framework of Jupyter Notebook still requires some improvements</a:t>
            </a:r>
            <a:endParaRPr sz="4800">
              <a:solidFill>
                <a:schemeClr val="dk1"/>
              </a:solidFill>
              <a:latin typeface="Calibri"/>
              <a:ea typeface="Calibri"/>
              <a:cs typeface="Calibri"/>
              <a:sym typeface="Calibri"/>
            </a:endParaRPr>
          </a:p>
        </p:txBody>
      </p:sp>
      <p:sp>
        <p:nvSpPr>
          <p:cNvPr id="142" name="Google Shape;142;p26"/>
          <p:cNvSpPr txBox="1"/>
          <p:nvPr/>
        </p:nvSpPr>
        <p:spPr>
          <a:xfrm>
            <a:off x="860576" y="13090025"/>
            <a:ext cx="177153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800">
                <a:solidFill>
                  <a:schemeClr val="dk1"/>
                </a:solidFill>
                <a:latin typeface="Calibri"/>
                <a:ea typeface="Calibri"/>
                <a:cs typeface="Calibri"/>
                <a:sym typeface="Calibri"/>
              </a:rPr>
              <a:t>The purpose of our project is to improve some missing functionalities of Jupyter Notebook that will make teaching and learning more effective.</a:t>
            </a:r>
            <a:endParaRPr sz="3600">
              <a:solidFill>
                <a:schemeClr val="dk1"/>
              </a:solidFill>
              <a:latin typeface="Calibri"/>
              <a:ea typeface="Calibri"/>
              <a:cs typeface="Calibri"/>
              <a:sym typeface="Calibri"/>
            </a:endParaRPr>
          </a:p>
        </p:txBody>
      </p:sp>
      <p:sp>
        <p:nvSpPr>
          <p:cNvPr id="143" name="Google Shape;143;p26"/>
          <p:cNvSpPr txBox="1"/>
          <p:nvPr/>
        </p:nvSpPr>
        <p:spPr>
          <a:xfrm>
            <a:off x="21319075" y="8834375"/>
            <a:ext cx="10105800" cy="9728100"/>
          </a:xfrm>
          <a:prstGeom prst="rect">
            <a:avLst/>
          </a:prstGeom>
          <a:noFill/>
          <a:ln>
            <a:noFill/>
          </a:ln>
        </p:spPr>
        <p:txBody>
          <a:bodyPr spcFirstLastPara="1" wrap="square" lIns="91425" tIns="45700" rIns="91425" bIns="45700" anchor="t" anchorCtr="0">
            <a:spAutoFit/>
          </a:bodyPr>
          <a:lstStyle/>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Limited documentation on Jupyter Notebook extensions</a:t>
            </a:r>
            <a:endParaRPr sz="4800">
              <a:solidFill>
                <a:schemeClr val="dk1"/>
              </a:solidFill>
              <a:latin typeface="Calibri"/>
              <a:ea typeface="Calibri"/>
              <a:cs typeface="Calibri"/>
              <a:sym typeface="Calibri"/>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Researched Jupyter’s Architecture for a deeper understanding</a:t>
            </a:r>
            <a:endParaRPr sz="4800">
              <a:solidFill>
                <a:schemeClr val="dk1"/>
              </a:solidFill>
              <a:latin typeface="Calibri"/>
              <a:ea typeface="Calibri"/>
              <a:cs typeface="Calibri"/>
              <a:sym typeface="Calibri"/>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Frontend: HTML5 / CSS</a:t>
            </a:r>
            <a:endParaRPr sz="4800">
              <a:solidFill>
                <a:schemeClr val="dk1"/>
              </a:solidFill>
              <a:latin typeface="Calibri"/>
              <a:ea typeface="Calibri"/>
              <a:cs typeface="Calibri"/>
              <a:sym typeface="Calibri"/>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Backend: Javascript</a:t>
            </a:r>
            <a:endParaRPr sz="4800">
              <a:solidFill>
                <a:schemeClr val="dk1"/>
              </a:solidFill>
              <a:latin typeface="Calibri"/>
              <a:ea typeface="Calibri"/>
              <a:cs typeface="Calibri"/>
              <a:sym typeface="Calibri"/>
            </a:endParaRPr>
          </a:p>
          <a:p>
            <a:pPr marL="457200" marR="0" lvl="0" indent="-533400" algn="l" rtl="0">
              <a:spcBef>
                <a:spcPts val="0"/>
              </a:spcBef>
              <a:spcAft>
                <a:spcPts val="0"/>
              </a:spcAft>
              <a:buClr>
                <a:schemeClr val="dk1"/>
              </a:buClr>
              <a:buSzPts val="4800"/>
              <a:buFont typeface="Calibri"/>
              <a:buChar char="●"/>
            </a:pPr>
            <a:r>
              <a:rPr lang="en-GB" sz="4800">
                <a:solidFill>
                  <a:schemeClr val="dk1"/>
                </a:solidFill>
                <a:latin typeface="Calibri"/>
                <a:ea typeface="Calibri"/>
                <a:cs typeface="Calibri"/>
                <a:sym typeface="Calibri"/>
              </a:rPr>
              <a:t>Used Jupyter’s open source code, and previous extensions to learn how to add our own functionality</a:t>
            </a:r>
            <a:endParaRPr sz="4800">
              <a:solidFill>
                <a:schemeClr val="dk1"/>
              </a:solidFill>
              <a:latin typeface="Calibri"/>
              <a:ea typeface="Calibri"/>
              <a:cs typeface="Calibri"/>
              <a:sym typeface="Calibri"/>
            </a:endParaRPr>
          </a:p>
          <a:p>
            <a:pPr marL="0" marR="0" lvl="0" indent="0" algn="l" rtl="0">
              <a:spcBef>
                <a:spcPts val="0"/>
              </a:spcBef>
              <a:spcAft>
                <a:spcPts val="0"/>
              </a:spcAft>
              <a:buNone/>
            </a:pPr>
            <a:endParaRPr sz="4800">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endParaRPr sz="4800">
              <a:solidFill>
                <a:schemeClr val="dk1"/>
              </a:solidFill>
              <a:latin typeface="Calibri"/>
              <a:ea typeface="Calibri"/>
              <a:cs typeface="Calibri"/>
              <a:sym typeface="Calibri"/>
            </a:endParaRPr>
          </a:p>
          <a:p>
            <a:pPr marL="0" marR="0" lvl="0" indent="0" algn="l" rtl="0">
              <a:spcBef>
                <a:spcPts val="0"/>
              </a:spcBef>
              <a:spcAft>
                <a:spcPts val="0"/>
              </a:spcAft>
              <a:buNone/>
            </a:pPr>
            <a:endParaRPr sz="4800">
              <a:solidFill>
                <a:schemeClr val="dk1"/>
              </a:solidFill>
              <a:latin typeface="Calibri"/>
              <a:ea typeface="Calibri"/>
              <a:cs typeface="Calibri"/>
              <a:sym typeface="Calibri"/>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44" name="Google Shape;144;p26"/>
          <p:cNvSpPr txBox="1"/>
          <p:nvPr/>
        </p:nvSpPr>
        <p:spPr>
          <a:xfrm>
            <a:off x="9324000" y="33947900"/>
            <a:ext cx="235944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4800">
                <a:solidFill>
                  <a:schemeClr val="dk1"/>
                </a:solidFill>
                <a:latin typeface="Calibri"/>
                <a:ea typeface="Calibri"/>
                <a:cs typeface="Calibri"/>
                <a:sym typeface="Calibri"/>
              </a:rPr>
              <a:t>We developed six extensions for our project. Each extension has different functionality designed to meet the needs of different users. With the help of our extensions, students can have better experience with note-taking and interactive learning in Jupyter Notebook and instructors will have additional options when creating the content in Jupyter Notebook. </a:t>
            </a:r>
            <a:endParaRPr sz="4800">
              <a:solidFill>
                <a:schemeClr val="dk1"/>
              </a:solidFill>
              <a:latin typeface="Calibri"/>
              <a:ea typeface="Calibri"/>
              <a:cs typeface="Calibri"/>
              <a:sym typeface="Calibri"/>
            </a:endParaRPr>
          </a:p>
          <a:p>
            <a:pPr marL="0" marR="0" lvl="0" indent="0" algn="l" rtl="0">
              <a:spcBef>
                <a:spcPts val="0"/>
              </a:spcBef>
              <a:spcAft>
                <a:spcPts val="0"/>
              </a:spcAft>
              <a:buNone/>
            </a:pPr>
            <a:endParaRPr sz="4800">
              <a:solidFill>
                <a:schemeClr val="dk1"/>
              </a:solidFill>
              <a:latin typeface="Calibri"/>
              <a:ea typeface="Calibri"/>
              <a:cs typeface="Calibri"/>
              <a:sym typeface="Calibri"/>
            </a:endParaRPr>
          </a:p>
        </p:txBody>
      </p:sp>
      <p:sp>
        <p:nvSpPr>
          <p:cNvPr id="145" name="Google Shape;145;p26"/>
          <p:cNvSpPr/>
          <p:nvPr/>
        </p:nvSpPr>
        <p:spPr>
          <a:xfrm>
            <a:off x="0" y="12472"/>
            <a:ext cx="32918400" cy="2308200"/>
          </a:xfrm>
          <a:prstGeom prst="rect">
            <a:avLst/>
          </a:prstGeom>
          <a:solidFill>
            <a:srgbClr val="4581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46" name="Google Shape;146;p26"/>
          <p:cNvSpPr txBox="1"/>
          <p:nvPr/>
        </p:nvSpPr>
        <p:spPr>
          <a:xfrm>
            <a:off x="314655" y="443125"/>
            <a:ext cx="27283200" cy="144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8800">
                <a:solidFill>
                  <a:srgbClr val="FFFFFF"/>
                </a:solidFill>
                <a:latin typeface="Calibri"/>
                <a:ea typeface="Calibri"/>
                <a:cs typeface="Calibri"/>
                <a:sym typeface="Calibri"/>
              </a:rPr>
              <a:t>Jupyter Notebook Extensions For Teaching and Learning</a:t>
            </a:r>
            <a:endParaRPr sz="4400">
              <a:solidFill>
                <a:schemeClr val="lt1"/>
              </a:solidFill>
              <a:latin typeface="Calibri"/>
              <a:ea typeface="Calibri"/>
              <a:cs typeface="Calibri"/>
              <a:sym typeface="Calibri"/>
            </a:endParaRPr>
          </a:p>
        </p:txBody>
      </p:sp>
      <p:pic>
        <p:nvPicPr>
          <p:cNvPr id="147" name="Google Shape;147;p26"/>
          <p:cNvPicPr preferRelativeResize="0"/>
          <p:nvPr/>
        </p:nvPicPr>
        <p:blipFill>
          <a:blip r:embed="rId5">
            <a:alphaModFix/>
          </a:blip>
          <a:stretch>
            <a:fillRect/>
          </a:stretch>
        </p:blipFill>
        <p:spPr>
          <a:xfrm>
            <a:off x="27597850" y="727387"/>
            <a:ext cx="4495101" cy="5210575"/>
          </a:xfrm>
          <a:prstGeom prst="rect">
            <a:avLst/>
          </a:prstGeom>
          <a:noFill/>
          <a:ln>
            <a:noFill/>
          </a:ln>
        </p:spPr>
      </p:pic>
      <p:sp>
        <p:nvSpPr>
          <p:cNvPr id="148" name="Google Shape;148;p26"/>
          <p:cNvSpPr txBox="1"/>
          <p:nvPr/>
        </p:nvSpPr>
        <p:spPr>
          <a:xfrm>
            <a:off x="1066800" y="2607725"/>
            <a:ext cx="130683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Font typeface="Arial"/>
              <a:buNone/>
            </a:pPr>
            <a:r>
              <a:rPr lang="en-GB" sz="4400">
                <a:solidFill>
                  <a:schemeClr val="accent2"/>
                </a:solidFill>
                <a:latin typeface="Calibri"/>
                <a:ea typeface="Calibri"/>
                <a:cs typeface="Calibri"/>
                <a:sym typeface="Calibri"/>
              </a:rPr>
              <a:t>Andrea Mitchell, Jenny Sun, Derek Huang</a:t>
            </a:r>
            <a:endParaRPr>
              <a:solidFill>
                <a:schemeClr val="accent2"/>
              </a:solidFill>
            </a:endParaRPr>
          </a:p>
          <a:p>
            <a:pPr marL="0" lvl="0" indent="0" algn="l" rtl="0">
              <a:spcBef>
                <a:spcPts val="0"/>
              </a:spcBef>
              <a:spcAft>
                <a:spcPts val="0"/>
              </a:spcAft>
              <a:buClr>
                <a:schemeClr val="dk1"/>
              </a:buClr>
              <a:buFont typeface="Arial"/>
              <a:buNone/>
            </a:pPr>
            <a:r>
              <a:rPr lang="en-GB" sz="4400">
                <a:solidFill>
                  <a:schemeClr val="accent2"/>
                </a:solidFill>
                <a:latin typeface="Calibri"/>
                <a:ea typeface="Calibri"/>
                <a:cs typeface="Calibri"/>
                <a:sym typeface="Calibri"/>
              </a:rPr>
              <a:t>Supervised by Burton Ma</a:t>
            </a:r>
            <a:endParaRPr>
              <a:solidFill>
                <a:schemeClr val="accent2"/>
              </a:solidFill>
            </a:endParaRPr>
          </a:p>
          <a:p>
            <a:pPr marL="0" lvl="0" indent="0" algn="l" rtl="0">
              <a:spcBef>
                <a:spcPts val="0"/>
              </a:spcBef>
              <a:spcAft>
                <a:spcPts val="0"/>
              </a:spcAft>
              <a:buNone/>
            </a:pPr>
            <a:endParaRPr>
              <a:latin typeface="Calibri"/>
              <a:ea typeface="Calibri"/>
              <a:cs typeface="Calibri"/>
              <a:sym typeface="Calibri"/>
            </a:endParaRPr>
          </a:p>
        </p:txBody>
      </p:sp>
      <p:sp>
        <p:nvSpPr>
          <p:cNvPr id="149" name="Google Shape;149;p26"/>
          <p:cNvSpPr/>
          <p:nvPr/>
        </p:nvSpPr>
        <p:spPr>
          <a:xfrm>
            <a:off x="0" y="17449800"/>
            <a:ext cx="32918400" cy="1516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txBox="1"/>
          <p:nvPr/>
        </p:nvSpPr>
        <p:spPr>
          <a:xfrm>
            <a:off x="860587" y="11571697"/>
            <a:ext cx="116721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6000">
                <a:solidFill>
                  <a:schemeClr val="lt1"/>
                </a:solidFill>
                <a:latin typeface="Calibri"/>
                <a:ea typeface="Calibri"/>
                <a:cs typeface="Calibri"/>
                <a:sym typeface="Calibri"/>
              </a:rPr>
              <a:t>Purpose</a:t>
            </a:r>
            <a:endParaRPr/>
          </a:p>
        </p:txBody>
      </p:sp>
      <p:pic>
        <p:nvPicPr>
          <p:cNvPr id="151" name="Google Shape;151;p26"/>
          <p:cNvPicPr preferRelativeResize="0"/>
          <p:nvPr/>
        </p:nvPicPr>
        <p:blipFill>
          <a:blip r:embed="rId6">
            <a:alphaModFix/>
          </a:blip>
          <a:stretch>
            <a:fillRect/>
          </a:stretch>
        </p:blipFill>
        <p:spPr>
          <a:xfrm>
            <a:off x="860575" y="18455850"/>
            <a:ext cx="13019152" cy="4402650"/>
          </a:xfrm>
          <a:prstGeom prst="rect">
            <a:avLst/>
          </a:prstGeom>
          <a:noFill/>
          <a:ln>
            <a:noFill/>
          </a:ln>
        </p:spPr>
      </p:pic>
      <p:sp>
        <p:nvSpPr>
          <p:cNvPr id="152" name="Google Shape;152;p26"/>
          <p:cNvSpPr txBox="1"/>
          <p:nvPr/>
        </p:nvSpPr>
        <p:spPr>
          <a:xfrm>
            <a:off x="21646862" y="7307472"/>
            <a:ext cx="116721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6000">
                <a:solidFill>
                  <a:schemeClr val="lt1"/>
                </a:solidFill>
                <a:latin typeface="Calibri"/>
                <a:ea typeface="Calibri"/>
                <a:cs typeface="Calibri"/>
                <a:sym typeface="Calibri"/>
              </a:rPr>
              <a:t>Method</a:t>
            </a:r>
            <a:endParaRPr/>
          </a:p>
        </p:txBody>
      </p:sp>
      <p:pic>
        <p:nvPicPr>
          <p:cNvPr id="153" name="Google Shape;153;p26"/>
          <p:cNvPicPr preferRelativeResize="0"/>
          <p:nvPr/>
        </p:nvPicPr>
        <p:blipFill>
          <a:blip r:embed="rId7">
            <a:alphaModFix/>
          </a:blip>
          <a:stretch>
            <a:fillRect/>
          </a:stretch>
        </p:blipFill>
        <p:spPr>
          <a:xfrm>
            <a:off x="15049725" y="27233925"/>
            <a:ext cx="4267200" cy="4872193"/>
          </a:xfrm>
          <a:prstGeom prst="rect">
            <a:avLst/>
          </a:prstGeom>
          <a:noFill/>
          <a:ln>
            <a:noFill/>
          </a:ln>
        </p:spPr>
      </p:pic>
      <p:pic>
        <p:nvPicPr>
          <p:cNvPr id="154" name="Google Shape;154;p26"/>
          <p:cNvPicPr preferRelativeResize="0"/>
          <p:nvPr/>
        </p:nvPicPr>
        <p:blipFill>
          <a:blip r:embed="rId8">
            <a:alphaModFix/>
          </a:blip>
          <a:stretch>
            <a:fillRect/>
          </a:stretch>
        </p:blipFill>
        <p:spPr>
          <a:xfrm>
            <a:off x="860580" y="23631938"/>
            <a:ext cx="13019133" cy="4210050"/>
          </a:xfrm>
          <a:prstGeom prst="rect">
            <a:avLst/>
          </a:prstGeom>
          <a:noFill/>
          <a:ln>
            <a:noFill/>
          </a:ln>
        </p:spPr>
      </p:pic>
      <p:pic>
        <p:nvPicPr>
          <p:cNvPr id="155" name="Google Shape;155;p26"/>
          <p:cNvPicPr preferRelativeResize="0"/>
          <p:nvPr/>
        </p:nvPicPr>
        <p:blipFill rotWithShape="1">
          <a:blip r:embed="rId9">
            <a:alphaModFix/>
          </a:blip>
          <a:srcRect b="49942"/>
          <a:stretch/>
        </p:blipFill>
        <p:spPr>
          <a:xfrm>
            <a:off x="860575" y="28679150"/>
            <a:ext cx="13019149" cy="2760700"/>
          </a:xfrm>
          <a:prstGeom prst="rect">
            <a:avLst/>
          </a:prstGeom>
          <a:noFill/>
          <a:ln>
            <a:noFill/>
          </a:ln>
        </p:spPr>
      </p:pic>
      <p:pic>
        <p:nvPicPr>
          <p:cNvPr id="156" name="Google Shape;156;p26"/>
          <p:cNvPicPr preferRelativeResize="0"/>
          <p:nvPr/>
        </p:nvPicPr>
        <p:blipFill rotWithShape="1">
          <a:blip r:embed="rId10">
            <a:alphaModFix/>
          </a:blip>
          <a:srcRect r="50838"/>
          <a:stretch/>
        </p:blipFill>
        <p:spPr>
          <a:xfrm>
            <a:off x="25067650" y="19073575"/>
            <a:ext cx="6822051" cy="4065650"/>
          </a:xfrm>
          <a:prstGeom prst="rect">
            <a:avLst/>
          </a:prstGeom>
          <a:noFill/>
          <a:ln>
            <a:noFill/>
          </a:ln>
        </p:spPr>
      </p:pic>
      <p:pic>
        <p:nvPicPr>
          <p:cNvPr id="157" name="Google Shape;157;p26"/>
          <p:cNvPicPr preferRelativeResize="0"/>
          <p:nvPr/>
        </p:nvPicPr>
        <p:blipFill rotWithShape="1">
          <a:blip r:embed="rId11">
            <a:alphaModFix/>
          </a:blip>
          <a:srcRect r="51107"/>
          <a:stretch/>
        </p:blipFill>
        <p:spPr>
          <a:xfrm>
            <a:off x="26008549" y="22666125"/>
            <a:ext cx="5881149" cy="6141675"/>
          </a:xfrm>
          <a:prstGeom prst="rect">
            <a:avLst/>
          </a:prstGeom>
          <a:noFill/>
          <a:ln>
            <a:noFill/>
          </a:ln>
        </p:spPr>
      </p:pic>
      <p:pic>
        <p:nvPicPr>
          <p:cNvPr id="158" name="Google Shape;158;p26"/>
          <p:cNvPicPr preferRelativeResize="0"/>
          <p:nvPr/>
        </p:nvPicPr>
        <p:blipFill>
          <a:blip r:embed="rId12">
            <a:alphaModFix/>
          </a:blip>
          <a:stretch>
            <a:fillRect/>
          </a:stretch>
        </p:blipFill>
        <p:spPr>
          <a:xfrm>
            <a:off x="14947125" y="18600550"/>
            <a:ext cx="9261812" cy="7221607"/>
          </a:xfrm>
          <a:prstGeom prst="rect">
            <a:avLst/>
          </a:prstGeom>
          <a:noFill/>
          <a:ln>
            <a:noFill/>
          </a:ln>
        </p:spPr>
      </p:pic>
      <p:sp>
        <p:nvSpPr>
          <p:cNvPr id="159" name="Google Shape;159;p26"/>
          <p:cNvSpPr txBox="1"/>
          <p:nvPr/>
        </p:nvSpPr>
        <p:spPr>
          <a:xfrm>
            <a:off x="1429200" y="17754488"/>
            <a:ext cx="4439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Highlighting</a:t>
            </a:r>
            <a:endParaRPr sz="4800" b="1">
              <a:solidFill>
                <a:srgbClr val="45818E"/>
              </a:solidFill>
              <a:latin typeface="Montserrat"/>
              <a:ea typeface="Montserrat"/>
              <a:cs typeface="Montserrat"/>
              <a:sym typeface="Montserrat"/>
            </a:endParaRPr>
          </a:p>
        </p:txBody>
      </p:sp>
      <p:sp>
        <p:nvSpPr>
          <p:cNvPr id="160" name="Google Shape;160;p26"/>
          <p:cNvSpPr txBox="1"/>
          <p:nvPr/>
        </p:nvSpPr>
        <p:spPr>
          <a:xfrm>
            <a:off x="8498550" y="27350450"/>
            <a:ext cx="5038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Template Cell</a:t>
            </a:r>
            <a:endParaRPr sz="4800" b="1">
              <a:solidFill>
                <a:srgbClr val="45818E"/>
              </a:solidFill>
              <a:latin typeface="Montserrat"/>
              <a:ea typeface="Montserrat"/>
              <a:cs typeface="Montserrat"/>
              <a:sym typeface="Montserrat"/>
            </a:endParaRPr>
          </a:p>
        </p:txBody>
      </p:sp>
      <p:sp>
        <p:nvSpPr>
          <p:cNvPr id="161" name="Google Shape;161;p26"/>
          <p:cNvSpPr txBox="1"/>
          <p:nvPr/>
        </p:nvSpPr>
        <p:spPr>
          <a:xfrm>
            <a:off x="9238675" y="31182725"/>
            <a:ext cx="5432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Annotate Text</a:t>
            </a:r>
            <a:endParaRPr sz="4800" b="1">
              <a:solidFill>
                <a:srgbClr val="45818E"/>
              </a:solidFill>
              <a:latin typeface="Montserrat"/>
              <a:ea typeface="Montserrat"/>
              <a:cs typeface="Montserrat"/>
              <a:sym typeface="Montserrat"/>
            </a:endParaRPr>
          </a:p>
        </p:txBody>
      </p:sp>
      <p:sp>
        <p:nvSpPr>
          <p:cNvPr id="162" name="Google Shape;162;p26"/>
          <p:cNvSpPr txBox="1"/>
          <p:nvPr/>
        </p:nvSpPr>
        <p:spPr>
          <a:xfrm>
            <a:off x="14839838" y="17856888"/>
            <a:ext cx="9327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Move Cell to top / bottom</a:t>
            </a:r>
            <a:endParaRPr sz="4800" b="1">
              <a:solidFill>
                <a:srgbClr val="45818E"/>
              </a:solidFill>
              <a:latin typeface="Montserrat"/>
              <a:ea typeface="Montserrat"/>
              <a:cs typeface="Montserrat"/>
              <a:sym typeface="Montserrat"/>
            </a:endParaRPr>
          </a:p>
        </p:txBody>
      </p:sp>
      <p:pic>
        <p:nvPicPr>
          <p:cNvPr id="163" name="Google Shape;163;p26"/>
          <p:cNvPicPr preferRelativeResize="0"/>
          <p:nvPr/>
        </p:nvPicPr>
        <p:blipFill>
          <a:blip r:embed="rId13">
            <a:alphaModFix/>
          </a:blip>
          <a:stretch>
            <a:fillRect/>
          </a:stretch>
        </p:blipFill>
        <p:spPr>
          <a:xfrm>
            <a:off x="26008538" y="29591525"/>
            <a:ext cx="4267200" cy="2514600"/>
          </a:xfrm>
          <a:prstGeom prst="rect">
            <a:avLst/>
          </a:prstGeom>
          <a:noFill/>
          <a:ln>
            <a:noFill/>
          </a:ln>
        </p:spPr>
      </p:pic>
      <p:sp>
        <p:nvSpPr>
          <p:cNvPr id="164" name="Google Shape;164;p26"/>
          <p:cNvSpPr txBox="1"/>
          <p:nvPr/>
        </p:nvSpPr>
        <p:spPr>
          <a:xfrm>
            <a:off x="25057550" y="17672588"/>
            <a:ext cx="8261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Short Answer </a:t>
            </a:r>
            <a:endParaRPr sz="4800" b="1">
              <a:solidFill>
                <a:srgbClr val="45818E"/>
              </a:solidFill>
              <a:latin typeface="Montserrat"/>
              <a:ea typeface="Montserrat"/>
              <a:cs typeface="Montserrat"/>
              <a:sym typeface="Montserrat"/>
            </a:endParaRPr>
          </a:p>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Questions</a:t>
            </a:r>
            <a:endParaRPr sz="4800" b="1">
              <a:solidFill>
                <a:srgbClr val="45818E"/>
              </a:solidFill>
              <a:latin typeface="Montserrat"/>
              <a:ea typeface="Montserrat"/>
              <a:cs typeface="Montserrat"/>
              <a:sym typeface="Montserrat"/>
            </a:endParaRPr>
          </a:p>
        </p:txBody>
      </p:sp>
      <p:pic>
        <p:nvPicPr>
          <p:cNvPr id="165" name="Google Shape;165;p26"/>
          <p:cNvPicPr preferRelativeResize="0"/>
          <p:nvPr/>
        </p:nvPicPr>
        <p:blipFill>
          <a:blip r:embed="rId14">
            <a:alphaModFix/>
          </a:blip>
          <a:stretch>
            <a:fillRect/>
          </a:stretch>
        </p:blipFill>
        <p:spPr>
          <a:xfrm>
            <a:off x="18805013" y="26908350"/>
            <a:ext cx="6359400" cy="5197776"/>
          </a:xfrm>
          <a:prstGeom prst="rect">
            <a:avLst/>
          </a:prstGeom>
          <a:noFill/>
          <a:ln>
            <a:noFill/>
          </a:ln>
        </p:spPr>
      </p:pic>
      <p:sp>
        <p:nvSpPr>
          <p:cNvPr id="166" name="Google Shape;166;p26"/>
          <p:cNvSpPr txBox="1"/>
          <p:nvPr/>
        </p:nvSpPr>
        <p:spPr>
          <a:xfrm>
            <a:off x="15049725" y="25979125"/>
            <a:ext cx="5569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Multiple Choice Questions</a:t>
            </a:r>
            <a:endParaRPr sz="4800" b="1">
              <a:solidFill>
                <a:srgbClr val="45818E"/>
              </a:solidFill>
              <a:latin typeface="Montserrat"/>
              <a:ea typeface="Montserrat"/>
              <a:cs typeface="Montserrat"/>
              <a:sym typeface="Montserrat"/>
            </a:endParaRPr>
          </a:p>
        </p:txBody>
      </p:sp>
      <p:sp>
        <p:nvSpPr>
          <p:cNvPr id="167" name="Google Shape;167;p26"/>
          <p:cNvSpPr txBox="1"/>
          <p:nvPr/>
        </p:nvSpPr>
        <p:spPr>
          <a:xfrm>
            <a:off x="29488850" y="29228338"/>
            <a:ext cx="443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Text</a:t>
            </a:r>
            <a:endParaRPr sz="4800" b="1">
              <a:solidFill>
                <a:srgbClr val="45818E"/>
              </a:solidFill>
              <a:latin typeface="Montserrat"/>
              <a:ea typeface="Montserrat"/>
              <a:cs typeface="Montserrat"/>
              <a:sym typeface="Montserrat"/>
            </a:endParaRPr>
          </a:p>
          <a:p>
            <a:pPr marL="0" lvl="0" indent="0" algn="l" rtl="0">
              <a:spcBef>
                <a:spcPts val="0"/>
              </a:spcBef>
              <a:spcAft>
                <a:spcPts val="0"/>
              </a:spcAft>
              <a:buNone/>
            </a:pPr>
            <a:r>
              <a:rPr lang="en-GB" sz="4800" b="1">
                <a:solidFill>
                  <a:srgbClr val="45818E"/>
                </a:solidFill>
                <a:latin typeface="Montserrat"/>
                <a:ea typeface="Montserrat"/>
                <a:cs typeface="Montserrat"/>
                <a:sym typeface="Montserrat"/>
              </a:rPr>
              <a:t>Colour</a:t>
            </a:r>
            <a:endParaRPr sz="4800" b="1">
              <a:solidFill>
                <a:srgbClr val="45818E"/>
              </a:solidFill>
              <a:latin typeface="Montserrat"/>
              <a:ea typeface="Montserrat"/>
              <a:cs typeface="Montserrat"/>
              <a:sym typeface="Montserrat"/>
            </a:endParaRPr>
          </a:p>
        </p:txBody>
      </p:sp>
      <p:pic>
        <p:nvPicPr>
          <p:cNvPr id="13" name="narration_complete.m4a" descr="narration_complete.m4a">
            <a:hlinkClick r:id="" action="ppaction://media"/>
            <a:extLst>
              <a:ext uri="{FF2B5EF4-FFF2-40B4-BE49-F238E27FC236}">
                <a16:creationId xmlns:a16="http://schemas.microsoft.com/office/drawing/2014/main" id="{82911ACE-02F5-594E-9F17-3D1A94ED75CE}"/>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31650240" y="5478438"/>
            <a:ext cx="871260" cy="871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21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196</Words>
  <Application>Microsoft Macintosh PowerPoint</Application>
  <PresentationFormat>Custom</PresentationFormat>
  <Paragraphs>31</Paragraphs>
  <Slides>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Montserrat</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Jenny Sun</cp:lastModifiedBy>
  <cp:revision>6</cp:revision>
  <dcterms:modified xsi:type="dcterms:W3CDTF">2021-04-06T21:25:34Z</dcterms:modified>
</cp:coreProperties>
</file>